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8T05:58:36.23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8114 758 0,'25'-24'125,"-25"-25"-110,-49-24-15,-24 48 16,48 25 0,-24-24-16,1 24 15,-50 0-15,-24-24 16,0 24-16,-25 0 16,1 0-16,-25 0 15,-74-25 1,50 25-16,48 0 15,-23 0-15,-26 0 0,74 0 16,-25 0-16,50 0 16,-1 0-16,0 0 15,25 0-15,0 0 16,48 0-16,-48 0 16,-25 0-16,25 0 15,0 0 1,0 0-16,-1 0 15,1 0-15,-25 0 16,-24 0-16,0 0 16,25 0-16,-74 0 15,73 0-15,0 0 16,-24 0 0,0 0-16,24-49 0,1 25 15,72 24-15,-24 0 16,0 0-16,1 0 15,-26 0-15,25 0 16,-24 0-16,0 0 16,-49 0-16,24 0 15,0 0-15,25 0 0,0 0 16,0 0-16,-1 0 16,-23 0-16,23 0 15,1 0-15,24 0 16,-24 0-16,0 0 15,-1 0-15,26 0 32,-26 0-32,26 0 15,23 0-15,1 0 16,-25 0 0,24 0 15,1 24-16,0 1-15,-25 24 0,0-25 16,0 49-16,0-48 16,25 24-16,-25-25 15,0 25-15,0-25 16,25 1-16,-25 23 16,25-23-16,-1 48 15,-24-24 1,49-25-1,-24 50-15,-25-25 16,25-1-16,24-23 16,-25 24-16,25-25 15,-49 1-15,49-1 16,-24 0 0,24 1-16,0-1 0,-49 25 15,49-25 1,0 1-16,0-1 15,-24 50-15,-1-50 16,1 49-16,-1-24 16,1 0-1,24-25 1,0 1 0,0-1 15,0 1-31,-25-1 31,1 1-31,0 23 141,24-23-110,0 24 78,-25-25-93,1 0-16,24 1 16,-25-1-16,25 25 15,-48-24-15,23-1 16,25 25-1,0 0 1,-24-25-16,-1 1 31,1-1-15,24 25-16,-25 0 16,-23-25-16,48 1 15,-25 23-15,1-23 16,-1-1-1,25 1-15,0-1 16,-24 25-16,24-25 16,0 50-16,-25-50 15,25 25 1,-24-25-16,24 1 16,0 24-16,-24 24 15,-1-49-15,25 1 16,0 24-16,0-25 15,0 0-15,-24 25 16,-1 24-16,25-24 16,0-24-16,-24 48 15,24 0-15,0-24 16,0 24-16,-25-24 16,25 25-16,0-1 15,-24-24 1,24-25-16,0 49 15,0-48-15,-24 24 16,24 24-16,0-24 16,0 48-16,0-23 15,0 48-15,0-25 16,0 1-16,0-49 16,-25 24-16,1 1 15,24-26-15,0 1 16,0 25-16,-25-1 15,25 0-15,0-24 16,-24 24-16,24 0 16,0-48-16,0 48 15,0 0 1,0 1-16,0-1 16,0 0-16,0-24 15,0 24-15,0 1 16,0-1-16,0 0 15,0-24-15,0 24 16,0 25-16,0-25 16,0 25-16,0 0 15,24-1-15,25 50 16,-49-74-16,25 0 16,-1 25-16,0 24 15,1-97-15,-25 48 16,73 49-16,-24-49 15,-25 25 1,50-25-16,-1 0 16,25 50-16,-74-50 15,25-24-15,49 24 16,-1 49-16,-23-24 16,23-25-16,-23 0 15,48 49-15,-49-97 16,25 48-16,-1 25 0,-23-25 15,23 0 1,-48-24-16,0-24 16,0-1-16,0 25 15,48 0-15,-23-25 16,-1-24-16,25 25 16,-25-25-16,-24 0 0,122 0 15,-49 0-15,-25 0 16,50 0-16,48 0 15,-48 0-15,97 0 16,-48 0-16,-1 0 16,0 0-16,1 0 15,-1 0 1,-24 0-16,24 0 16,1 0-16,24 0 15,-25 0-15,-24 0 16,49 0-1,-49 0-15,49 0 16,48 0-16,-48 0 16,-25 0-16,-24 0 0,-49 0 15,74 0-15,-50-25 16,74 1-16,-49-1 16,25 1-16,-25-25 15,-1 25-15,-23 24 16,24-25-16,0 1 15,-49 24 1,49-49-16,-73 25 16,48-1-16,1-48 15,-50 48-15,-48 25 16,25-24-16,-26 0 16,26-25-16,-25 0 15,-1 24 1,26-23-16,23-1 0,1 24 15,-49-24-15,-25 1 16,50-1-16,-26-24 16,-23 24-16,24-49 15,-25 49-15,25-24 16,-49 0-16,24-1 16,25 25-1,-49 1-15,0-1 16,0 0-16,25-49 15,-1 49-15,1-24 16,-25 0-16,0-25 16,0 0-16,0 1 15,0-1-15,0-73 16,0 0-16,0 49 16,0-73-16,0 97 15,0-49-15,0 50 16,0-25-16,0-74 15,0 50-15,-25-50 16,-97-48-16,98 73 16,-25 0-16,-25 0 0,26 0 15,-26-24-15,25 24 16,-24-49-16,24 122 16,-24-97-16,24-25 15,-24 49-15,24-24 16,-49-25-16,-24 25 31,25-50-31,-25 1 16,24 73-16,49 49 15,0-49-15,-49 0 16,25 25-16,0 48 16,0-24-16,24 0 15,-49 24-15,0-48 16,-48-25-16,73 97 0,24-23 15,0 72-15,0-24 16,25 0-16,-50 1 16,26-1-16,23 0 15,1-24-15,-1 48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8T05:58:38.86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5351 1368 0,'-49'-49'63,"-24"-24"-48,-147-123-15,-24 98 16,73 1-16,-73-25 16,97 73-16,-48-49 15,24 49-15,-73-48 16,122 72-16,-123-48 16,50 24-1,0-24-15,72 48 16,-48-48-16,25 49 15,24-1-15,0 1 16,24-1-16,74 1 16,-1 24 31,1 0-47,-1 0 15,-48 24-15,-25 123 16,25-25-16,-49-49 15,24 1-15,-73 72 16,98-97-16,-25 49 16,1-49-1,23 48-15,26-72 16,23 23-16,1-23 16,-1-1-16,25 25 15,-24 0-15,24-25 16,-25 25-16,1 25 15,0-50-15,-1 49 16,-24-24-16,49 0 0,-24 73 16,-25-49-1,0 49-15,-24 25 16,24 24-16,-49 0 16,25 0-16,24-25 15,-24 50-15,49-74 16,-25 24-1,24 1-15,1 0 16,24 23-16,0-23 16,0 97-16,0-48 15,0-1-15,0 25 16,0-25-16,0 1 16,0-25-16,0 48 15,0-72-15,0-49 0,24-1 16,1 50-16,24-74 15,-1 98-15,-48-49 16,98-24 0,24 122-16,-48-74 15,23 25-15,1-24 16,48-1-16,-23 50 0,-1-50 16,97-24-16,-145-48 15,48 23-15,24-23 16,1-26-16,97 50 15,49-49-15,-24 0 16,48 0-16,-24-25 16,25 49-1,24-48-15,-49-1 16,-49-24-16,-73 25 16,25-25-16,-50 48 15,1-23-15,-74-25 16,25 0-1,-50 0-15,1 0 16,0 0-16,-24 0 0,23 0 16,1 0-16,25 0 15,-1 0-15,49 0 16,0 0-16,25 0 16,-1 24-16,123-24 15,-74 0-15,-24 0 16,-24-24-1,-50-49-15,1-1 16,-74 50-16,25-25 16,-24 25-16,24-74 15,-25 73-15,0 1 16,74-74-16,-98 74 16,98-49-16,-49 24 15,-1 0-15,50-49 16,-49 25-16,24-25 15,1-24-15,-50 49 16,25-98-16,49 0 16,-25 49-16,-49 24 15,25-97-15,0 24 16,0-25-16,24-23 0,-24 121 16,24-97-16,-48 72 15,23-23-15,1-1 16,-49 50-16,25-74 15,-1 49-15,-24-49 16,0-25-16,0 25 31,0-24-31,0-25 16,0 25-16,0-1 16,0-48-16,0 49 15,0 48-15,-24 1 16,-1-1-16,-24 25 15,-24 0-15,24-25 16,-48-24-16,-1 25 0,25 24 16,-74 0-16,98 73 15,49 24-15,-24 25 32,-1-24-32,1 24 31,-25-49-16,-49 25 1,25 24-16,-98-25 16,-49-24-16,49 25 15,-73 24-15,0-73 16,-49 24-16,73 24 16,-73 1-16,49 0 15,-25-25-15,25 24 0,73 1 16,-24-1-16,97 25 15,25-48-15,-50 23 16,99 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17/05/1446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29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3575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117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7788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7967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المواد الأساسية المستخدمة في ماكينة لحياكة منتج محدد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النسيج بطريقة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المواد الأساسية للحياكة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8" y="2538191"/>
            <a:ext cx="1079942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المواد اللازمة لحياكة قبع</a:t>
            </a:r>
            <a:r>
              <a:rPr kumimoji="0" lang="ar-SA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ة</a:t>
            </a:r>
            <a:endParaRPr kumimoji="0" lang="ar-AE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336" y="3782338"/>
            <a:ext cx="2857500" cy="2143124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03FBEBD8-E926-2F23-3120-6FD450B22F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9785" y="3607038"/>
            <a:ext cx="2143125" cy="2143125"/>
          </a:xfrm>
          <a:prstGeom prst="rect">
            <a:avLst/>
          </a:prstGeom>
          <a:noFill/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C27FED5-2118-050E-1FB3-83D92465BE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0288" y="3607038"/>
            <a:ext cx="2145978" cy="214312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4789662" y="3076851"/>
              <a:ext cx="3884400" cy="33706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41782" y="2981091"/>
                <a:ext cx="3980160" cy="356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957462" y="3050931"/>
              <a:ext cx="3142080" cy="30182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9582" y="2954811"/>
                <a:ext cx="3237840" cy="321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51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35</cp:revision>
  <dcterms:created xsi:type="dcterms:W3CDTF">2024-07-04T06:51:15Z</dcterms:created>
  <dcterms:modified xsi:type="dcterms:W3CDTF">2024-11-18T05:58:57Z</dcterms:modified>
</cp:coreProperties>
</file>